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7" r:id="rId3"/>
    <p:sldId id="267" r:id="rId4"/>
    <p:sldId id="268" r:id="rId5"/>
    <p:sldId id="269" r:id="rId6"/>
    <p:sldId id="270" r:id="rId7"/>
    <p:sldId id="265" r:id="rId8"/>
    <p:sldId id="271" r:id="rId9"/>
    <p:sldId id="272" r:id="rId10"/>
    <p:sldId id="273" r:id="rId11"/>
    <p:sldId id="282" r:id="rId12"/>
    <p:sldId id="281" r:id="rId13"/>
    <p:sldId id="284" r:id="rId14"/>
    <p:sldId id="283" r:id="rId15"/>
    <p:sldId id="280" r:id="rId16"/>
    <p:sldId id="274" r:id="rId17"/>
    <p:sldId id="285" r:id="rId18"/>
    <p:sldId id="276" r:id="rId19"/>
    <p:sldId id="286" r:id="rId20"/>
    <p:sldId id="279" r:id="rId21"/>
    <p:sldId id="287" r:id="rId22"/>
    <p:sldId id="275" r:id="rId23"/>
    <p:sldId id="288" r:id="rId24"/>
    <p:sldId id="277" r:id="rId25"/>
    <p:sldId id="278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여기어때 잘난체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4C9E"/>
    <a:srgbClr val="D31574"/>
    <a:srgbClr val="F6E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C316-423D-B37E-974B0B103DC4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316-423D-B37E-974B0B103DC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16-423D-B37E-974B0B10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206-4D3F-9F7C-E80B100F607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F206-4D3F-9F7C-E80B100F60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6-4D3F-9F7C-E80B100F6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0.26995</cdr:x>
      <cdr:y>0.37323</cdr:y>
    </cdr:from>
    <cdr:to>
      <cdr:x>0.73005</cdr:x>
      <cdr:y>0.73221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35202" y="415935"/>
          <a:ext cx="571333" cy="400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협업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0.23322</cdr:x>
      <cdr:y>0.38893</cdr:y>
    </cdr:from>
    <cdr:to>
      <cdr:x>0.76678</cdr:x>
      <cdr:y>0.70675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13948" y="433434"/>
          <a:ext cx="718278" cy="3541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디자인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BC6AA-C353-47E6-8CB4-A41980D68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EA151-C5E2-4839-8A8B-C4A2EC720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0649D-4C18-4612-A0B0-1C2AE095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4FFC5-C033-4B9C-BB7F-40A82C09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22453C-845C-44A5-B112-AD6A997B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1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9B7B4-234E-4F4F-A0F8-D9827FCD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1363D-49A1-4E5D-9B4C-99DC268DE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93A61-6D0F-492A-A006-62B5BD1E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054A6-3961-4FD9-94F1-07951006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96F7E-54E8-4F2E-8637-D318BDF3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7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6712FB-B623-4957-AD17-F3F5A7EBC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CBDF7A-FCAD-4833-8CE1-66B35E068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8B917-CC6D-4146-BF11-A054669F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73283-4173-48C5-B769-A81CD1EF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3666D-97A9-4800-8BD3-B1BBC1BD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2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29AAF-A7C5-4D11-B127-9FC55577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48111-A281-4957-8988-8EB93237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EB84B-4F82-4FD6-BDA3-CBE6621A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3E3C6-13C1-42FE-AA19-64B48A8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F497E-3C9C-4403-A869-58018AD9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2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9B071-1F7F-4C81-B5CA-C87B461E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17743-610D-49B6-8255-FF9DFFAC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0FA46-4E73-4332-9534-508765DA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DE06D-E2A7-40D9-918E-E6B3812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7D288-521F-44BB-9A5F-F6EDEBA9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4B622-4E3B-4E40-B23F-DA3CD949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69AC3-7D85-4DFA-A74D-C063DAD87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C7413C-B6CC-4FDF-A5AC-F8DB14658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67C79-1C53-4504-B669-B689D76B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C92C11-E1A6-4069-8C6D-E9EAF47A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F1BDC5-562E-4249-B5BD-45904E99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5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4904D-1786-4EC1-8095-40CF1DED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3615F-869B-46D6-9695-9DC64FA1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2BB929-A785-4559-A564-3080DCB3B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EEF3E9-8833-4CA7-BBE3-61F8D2F2D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E22A6B-94DB-4348-95A8-7359BC15E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4067DF-D4FF-41DE-B55A-F9DE6427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8F8D9E-BC72-45C6-BD21-5C64E285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4B02EB-35AB-4F29-9B0B-1D415F27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1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67973-DB34-442B-A45D-1B4A1FB4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48A6F-3719-48A5-ACC4-F679A9BB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473A4-04FB-4BD7-A80D-6DD8CA49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BFA2E-1F7D-4376-A078-39929F10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9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4D4C7-7343-4D4D-B4F0-50517CE4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9793C-9BFB-4FFE-BEBE-86CEAABE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F05961-E0CB-4E2B-AB55-03A46D0D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1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8516F-D55D-4AD0-BE27-BC9CC976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6F124-F98F-4C03-AC43-688F06D0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C1590-C59E-4DDA-B4AF-50FA73161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126DA-9EA5-4BB7-8C11-6F715225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66632-ACEF-4C55-99A9-8C509BA4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142EC-6AD8-452E-881D-AC1D3943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6B097-C0AC-4563-B494-4335A6CC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E80AED-FB0A-4070-BA85-679CA9161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7D1759-9337-4A51-B6DD-948DD8D50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098C9-3396-4B19-9155-C85AF4ED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CF69AF-C51D-4A8E-BE1E-1576AEFB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4592D-69C5-4963-B7C7-53C846F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F816E3-526B-407A-8867-253D1B91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93F5A-5865-4B40-8A7D-FA4CB21E9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67A9D-1D11-4B89-BD42-85EFEFB79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45E59-C61F-4D2C-8FD4-41FC0AFFF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2DF7-6D43-4C2D-9AEC-B190F1AF0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5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6F438D-3D43-441D-960D-3F952183EFF1}"/>
              </a:ext>
            </a:extLst>
          </p:cNvPr>
          <p:cNvSpPr txBox="1"/>
          <p:nvPr/>
        </p:nvSpPr>
        <p:spPr>
          <a:xfrm>
            <a:off x="9456530" y="5375421"/>
            <a:ext cx="250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Red Big Brother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5B4C2-8508-4827-85FD-1A118A81DFE1}"/>
              </a:ext>
            </a:extLst>
          </p:cNvPr>
          <p:cNvSpPr txBox="1"/>
          <p:nvPr/>
        </p:nvSpPr>
        <p:spPr>
          <a:xfrm>
            <a:off x="9456530" y="4975311"/>
            <a:ext cx="122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광주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D3521-BC0E-4B77-93A3-2DDAB6FB4201}"/>
              </a:ext>
            </a:extLst>
          </p:cNvPr>
          <p:cNvSpPr txBox="1"/>
          <p:nvPr/>
        </p:nvSpPr>
        <p:spPr>
          <a:xfrm>
            <a:off x="9456530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김홍중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92285-0AAC-4329-BD62-392693F334E5}"/>
              </a:ext>
            </a:extLst>
          </p:cNvPr>
          <p:cNvSpPr txBox="1"/>
          <p:nvPr/>
        </p:nvSpPr>
        <p:spPr>
          <a:xfrm>
            <a:off x="10257019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김형준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36766-1050-4BE7-BD86-F300F62E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78" y="2600588"/>
            <a:ext cx="2978444" cy="9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ED1A0E-AA86-4A7C-A21F-9795AEC1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547548"/>
            <a:ext cx="8420100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952652" y="1108506"/>
            <a:ext cx="221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77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59E3-2883-4539-8B4B-EF92434C0779}"/>
              </a:ext>
            </a:extLst>
          </p:cNvPr>
          <p:cNvSpPr txBox="1"/>
          <p:nvPr/>
        </p:nvSpPr>
        <p:spPr>
          <a:xfrm>
            <a:off x="2500169" y="270971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확인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이메일을 입력하면 회원가입 되도록 구현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AA7AD-6D08-469E-A270-77FDC3853DEF}"/>
              </a:ext>
            </a:extLst>
          </p:cNvPr>
          <p:cNvSpPr txBox="1"/>
          <p:nvPr/>
        </p:nvSpPr>
        <p:spPr>
          <a:xfrm>
            <a:off x="2500168" y="3128497"/>
            <a:ext cx="719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만약 아이디가 기존 회원의 아이디와 중복되거나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비밀번호와 비밀번호 확인이 다르다면 다시 입력하도록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560DB-7B75-43B7-A5CE-C353D26C9B2C}"/>
              </a:ext>
            </a:extLst>
          </p:cNvPr>
          <p:cNvSpPr txBox="1"/>
          <p:nvPr/>
        </p:nvSpPr>
        <p:spPr>
          <a:xfrm>
            <a:off x="2500167" y="4103526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보강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F3CC6-E470-4C07-B537-19841DD216C7}"/>
              </a:ext>
            </a:extLst>
          </p:cNvPr>
          <p:cNvSpPr txBox="1"/>
          <p:nvPr/>
        </p:nvSpPr>
        <p:spPr>
          <a:xfrm>
            <a:off x="2500167" y="372373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다 입력하지 않는다면 회원가입을 하지 못하도록 회원가입 버튼을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84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8EE05-9A06-4E87-A134-89BA799461B5}"/>
              </a:ext>
            </a:extLst>
          </p:cNvPr>
          <p:cNvSpPr txBox="1"/>
          <p:nvPr/>
        </p:nvSpPr>
        <p:spPr>
          <a:xfrm>
            <a:off x="952653" y="1108506"/>
            <a:ext cx="21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46187-D123-4B76-BCDF-2B49ED90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88285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2B9292-DC32-4F60-8291-295394E5D0D0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6623F-9346-4895-811C-4DA77AC47553}"/>
              </a:ext>
            </a:extLst>
          </p:cNvPr>
          <p:cNvSpPr txBox="1"/>
          <p:nvPr/>
        </p:nvSpPr>
        <p:spPr>
          <a:xfrm>
            <a:off x="2500169" y="2709713"/>
            <a:ext cx="702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아이디와 비밀번호를 입력하지 않으면 로그인하지 못하도록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버튼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A0519-07BE-4989-98E4-3AF6028DB555}"/>
              </a:ext>
            </a:extLst>
          </p:cNvPr>
          <p:cNvSpPr txBox="1"/>
          <p:nvPr/>
        </p:nvSpPr>
        <p:spPr>
          <a:xfrm>
            <a:off x="2374334" y="3671234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B07A8-D5D3-4C2E-819E-38FAD3177F0B}"/>
              </a:ext>
            </a:extLst>
          </p:cNvPr>
          <p:cNvSpPr txBox="1"/>
          <p:nvPr/>
        </p:nvSpPr>
        <p:spPr>
          <a:xfrm>
            <a:off x="2500170" y="4134022"/>
            <a:ext cx="305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보이도록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5B8332-1A76-4CBF-8D8A-B2C28D667058}"/>
              </a:ext>
            </a:extLst>
          </p:cNvPr>
          <p:cNvSpPr txBox="1"/>
          <p:nvPr/>
        </p:nvSpPr>
        <p:spPr>
          <a:xfrm>
            <a:off x="2500169" y="4509643"/>
            <a:ext cx="3510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완료 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페이지로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59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44302B-C0FE-4BF2-87E3-090B2452F55C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7A239B-187A-4241-B918-25DC6BC09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79896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656517-4D11-48F4-B9F0-A06C455F40C9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09658-5D7C-4155-9EDC-4C243CA653B6}"/>
              </a:ext>
            </a:extLst>
          </p:cNvPr>
          <p:cNvSpPr txBox="1"/>
          <p:nvPr/>
        </p:nvSpPr>
        <p:spPr>
          <a:xfrm>
            <a:off x="2500169" y="2709713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이름과 이메일이 일치하면 아이디를 알려주도록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95FF1-4138-4789-9083-94644B4D25F3}"/>
              </a:ext>
            </a:extLst>
          </p:cNvPr>
          <p:cNvSpPr txBox="1"/>
          <p:nvPr/>
        </p:nvSpPr>
        <p:spPr>
          <a:xfrm>
            <a:off x="2374334" y="3671234"/>
            <a:ext cx="1826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EB562-8CEE-4E35-B6C6-810297BB6FC1}"/>
              </a:ext>
            </a:extLst>
          </p:cNvPr>
          <p:cNvSpPr txBox="1"/>
          <p:nvPr/>
        </p:nvSpPr>
        <p:spPr>
          <a:xfrm>
            <a:off x="2500168" y="4099561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아이디와 이름이 일치하면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입력 화면으로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DD4DD-4C0A-45A7-AA4B-7F3CFB31D204}"/>
              </a:ext>
            </a:extLst>
          </p:cNvPr>
          <p:cNvSpPr txBox="1"/>
          <p:nvPr/>
        </p:nvSpPr>
        <p:spPr>
          <a:xfrm>
            <a:off x="2500168" y="4497111"/>
            <a:ext cx="575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이메일 주소를 입력하면 그 이메일로 비밀번호 변경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url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전송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(all auth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 이용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B7427-CD46-4C87-A710-20DB579399F5}"/>
              </a:ext>
            </a:extLst>
          </p:cNvPr>
          <p:cNvSpPr txBox="1"/>
          <p:nvPr/>
        </p:nvSpPr>
        <p:spPr>
          <a:xfrm>
            <a:off x="2500168" y="5110104"/>
            <a:ext cx="550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비밀번호 변경을 완료하면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 후에 자동으로 로그인 페이지로 이동하도록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0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5FF4373-960F-427B-8E4C-9F3231D65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9" y="1695973"/>
            <a:ext cx="8420101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ED53F-82FC-4E14-AA1F-8A46B229A5DE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 R U D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879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76F567-CA39-455B-B252-59DF44553065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C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 D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C6470B-6A32-4C6E-B8BE-DCFDFE1413F8}"/>
              </a:ext>
            </a:extLst>
          </p:cNvPr>
          <p:cNvSpPr txBox="1"/>
          <p:nvPr/>
        </p:nvSpPr>
        <p:spPr>
          <a:xfrm>
            <a:off x="2500169" y="2709713"/>
            <a:ext cx="6081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Movie Video API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통해 가져온 유튜브 영상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key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활용하여 예고편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Mute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자동재생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68D04D-8F92-476B-9523-67D3D3A1FF0C}"/>
              </a:ext>
            </a:extLst>
          </p:cNvPr>
          <p:cNvSpPr txBox="1"/>
          <p:nvPr/>
        </p:nvSpPr>
        <p:spPr>
          <a:xfrm>
            <a:off x="2500169" y="3232933"/>
            <a:ext cx="608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 처리를 통해 좋아요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25BD8-E057-4799-BBF5-61B6DA451F77}"/>
              </a:ext>
            </a:extLst>
          </p:cNvPr>
          <p:cNvSpPr txBox="1"/>
          <p:nvPr/>
        </p:nvSpPr>
        <p:spPr>
          <a:xfrm>
            <a:off x="2500169" y="354071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리뷰를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리뷰의 작성자만 수정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15842-A23A-4C97-B0B2-CB605F92AB0C}"/>
              </a:ext>
            </a:extLst>
          </p:cNvPr>
          <p:cNvSpPr txBox="1"/>
          <p:nvPr/>
        </p:nvSpPr>
        <p:spPr>
          <a:xfrm>
            <a:off x="2500169" y="406393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댓글을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댓글의 작성자만 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8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0B91202-891F-4376-B516-69FEEFB2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959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CA6C3-C049-4186-BD23-7D639F119B06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62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7BFC70-29E3-42B3-BEC1-C095AC4A2729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4A518-DA37-48AF-A2ED-0F99FAC5270E}"/>
              </a:ext>
            </a:extLst>
          </p:cNvPr>
          <p:cNvSpPr txBox="1"/>
          <p:nvPr/>
        </p:nvSpPr>
        <p:spPr>
          <a:xfrm>
            <a:off x="2500169" y="2709713"/>
            <a:ext cx="266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이름과 이메일만 변경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F19A4-4AE8-45F3-9293-FF19960DD782}"/>
              </a:ext>
            </a:extLst>
          </p:cNvPr>
          <p:cNvSpPr txBox="1"/>
          <p:nvPr/>
        </p:nvSpPr>
        <p:spPr>
          <a:xfrm>
            <a:off x="2500169" y="3039488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 Bar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오른쪽에 위치한 프로필 이미지 변경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28404-3EB5-4A15-93FD-6692F526100D}"/>
              </a:ext>
            </a:extLst>
          </p:cNvPr>
          <p:cNvSpPr txBox="1"/>
          <p:nvPr/>
        </p:nvSpPr>
        <p:spPr>
          <a:xfrm>
            <a:off x="2500169" y="3369263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03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F5DF7-CD23-40D9-8881-AD8A471B681E}"/>
              </a:ext>
            </a:extLst>
          </p:cNvPr>
          <p:cNvSpPr txBox="1"/>
          <p:nvPr/>
        </p:nvSpPr>
        <p:spPr>
          <a:xfrm>
            <a:off x="560488" y="397317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37CA9B-D1D8-43CB-AD7C-5203A1199265}"/>
              </a:ext>
            </a:extLst>
          </p:cNvPr>
          <p:cNvGrpSpPr/>
          <p:nvPr/>
        </p:nvGrpSpPr>
        <p:grpSpPr>
          <a:xfrm>
            <a:off x="6096000" y="1630307"/>
            <a:ext cx="5287861" cy="1885663"/>
            <a:chOff x="675944" y="2953157"/>
            <a:chExt cx="5287861" cy="18856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ED9D622-69A6-449A-965A-D0E49F94DDA2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9EA8732-F599-4D15-A29A-D68464641BEF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DA2DA0-103F-470F-8F11-B6484A8AEAA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5CB08B-273E-4674-B19F-543F6B2EAC63}"/>
                </a:ext>
              </a:extLst>
            </p:cNvPr>
            <p:cNvSpPr txBox="1"/>
            <p:nvPr/>
          </p:nvSpPr>
          <p:spPr>
            <a:xfrm>
              <a:off x="1458691" y="2953157"/>
              <a:ext cx="1290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7FE069-D431-4AEC-A94F-ABF2EFC33E34}"/>
                </a:ext>
              </a:extLst>
            </p:cNvPr>
            <p:cNvSpPr txBox="1"/>
            <p:nvPr/>
          </p:nvSpPr>
          <p:spPr>
            <a:xfrm>
              <a:off x="1458691" y="3339001"/>
              <a:ext cx="4505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330A0-32CF-403F-969C-94203ADE895C}"/>
                </a:ext>
              </a:extLst>
            </p:cNvPr>
            <p:cNvSpPr txBox="1"/>
            <p:nvPr/>
          </p:nvSpPr>
          <p:spPr>
            <a:xfrm>
              <a:off x="1458691" y="3638359"/>
              <a:ext cx="1208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E4F3C3-2544-49A0-BE8C-DEEBD9CB1B1A}"/>
                </a:ext>
              </a:extLst>
            </p:cNvPr>
            <p:cNvSpPr txBox="1"/>
            <p:nvPr/>
          </p:nvSpPr>
          <p:spPr>
            <a:xfrm>
              <a:off x="1458690" y="3943213"/>
              <a:ext cx="2416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7F9A3-2AFA-44F7-8D6F-6CBA305B8C91}"/>
                </a:ext>
              </a:extLst>
            </p:cNvPr>
            <p:cNvSpPr txBox="1"/>
            <p:nvPr/>
          </p:nvSpPr>
          <p:spPr>
            <a:xfrm>
              <a:off x="1458690" y="4531043"/>
              <a:ext cx="2932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79D005-3036-40BF-AC9D-93FFFF712616}"/>
              </a:ext>
            </a:extLst>
          </p:cNvPr>
          <p:cNvGrpSpPr/>
          <p:nvPr/>
        </p:nvGrpSpPr>
        <p:grpSpPr>
          <a:xfrm>
            <a:off x="6096847" y="3900990"/>
            <a:ext cx="3114265" cy="600014"/>
            <a:chOff x="675944" y="2953157"/>
            <a:chExt cx="3114265" cy="6000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A382EE2-CC8E-4E96-992B-4A60F1D2C47A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1AEC939-78AF-4F11-BF1E-29EB15BEA98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A48737-F03F-46CB-A24B-3646ACE37EDC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CDF84B-E839-4D02-A81E-1B17A87AD431}"/>
                </a:ext>
              </a:extLst>
            </p:cNvPr>
            <p:cNvSpPr txBox="1"/>
            <p:nvPr/>
          </p:nvSpPr>
          <p:spPr>
            <a:xfrm>
              <a:off x="1458691" y="2953157"/>
              <a:ext cx="233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32D8B3-4CA3-4751-8350-C7B39F040822}"/>
              </a:ext>
            </a:extLst>
          </p:cNvPr>
          <p:cNvGrpSpPr/>
          <p:nvPr/>
        </p:nvGrpSpPr>
        <p:grpSpPr>
          <a:xfrm>
            <a:off x="678882" y="3900990"/>
            <a:ext cx="3549169" cy="1297833"/>
            <a:chOff x="678882" y="3900990"/>
            <a:chExt cx="3549169" cy="12978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020D291-E2FC-49FA-A704-435F6684C6A5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321974-0D2F-475C-A600-68AA648C7BD5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37C002-5D49-4E1E-977B-084D91D348D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0264FF-E9EB-47BC-B086-CC64F08DC1B7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04C237-5073-4D8B-8DF5-CE2CB9942889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86B544-AEDF-4DA2-BCDF-2EF94BE2CAEB}"/>
                </a:ext>
              </a:extLst>
            </p:cNvPr>
            <p:cNvSpPr txBox="1"/>
            <p:nvPr/>
          </p:nvSpPr>
          <p:spPr>
            <a:xfrm>
              <a:off x="1426972" y="4583269"/>
              <a:ext cx="2151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9B9EF7-CF8D-4B33-974D-6ACD3A2692A6}"/>
                </a:ext>
              </a:extLst>
            </p:cNvPr>
            <p:cNvSpPr txBox="1"/>
            <p:nvPr/>
          </p:nvSpPr>
          <p:spPr>
            <a:xfrm>
              <a:off x="1430827" y="4891046"/>
              <a:ext cx="2797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B6C4873-54A5-4EF6-8D64-0B87636D9A5C}"/>
              </a:ext>
            </a:extLst>
          </p:cNvPr>
          <p:cNvGrpSpPr/>
          <p:nvPr/>
        </p:nvGrpSpPr>
        <p:grpSpPr>
          <a:xfrm>
            <a:off x="675944" y="1620475"/>
            <a:ext cx="2663788" cy="1605610"/>
            <a:chOff x="675944" y="1620475"/>
            <a:chExt cx="2663788" cy="16056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A6E637-7153-4467-A55A-70269685CA26}"/>
                </a:ext>
              </a:extLst>
            </p:cNvPr>
            <p:cNvGrpSpPr/>
            <p:nvPr/>
          </p:nvGrpSpPr>
          <p:grpSpPr>
            <a:xfrm>
              <a:off x="675944" y="1701894"/>
              <a:ext cx="684000" cy="513332"/>
              <a:chOff x="686289" y="2190307"/>
              <a:chExt cx="684000" cy="5133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45200C6-9C54-41B9-8658-42C5796385E8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1A6F69-C1B3-4F1B-AA63-C8FB04B70BC5}"/>
                  </a:ext>
                </a:extLst>
              </p:cNvPr>
              <p:cNvSpPr txBox="1"/>
              <p:nvPr/>
            </p:nvSpPr>
            <p:spPr>
              <a:xfrm>
                <a:off x="717092" y="2334307"/>
                <a:ext cx="622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CEFD5D-D0D3-4A5A-9291-50E025AEC59E}"/>
                </a:ext>
              </a:extLst>
            </p:cNvPr>
            <p:cNvSpPr txBox="1"/>
            <p:nvPr/>
          </p:nvSpPr>
          <p:spPr>
            <a:xfrm>
              <a:off x="1462641" y="1620475"/>
              <a:ext cx="18088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DA81A2-A6AC-459D-8FCC-6293216E23E2}"/>
                </a:ext>
              </a:extLst>
            </p:cNvPr>
            <p:cNvSpPr txBox="1"/>
            <p:nvPr/>
          </p:nvSpPr>
          <p:spPr>
            <a:xfrm>
              <a:off x="1431837" y="2020585"/>
              <a:ext cx="1320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80C18E-3F4C-4F06-BAD7-B81EEC227FAD}"/>
                </a:ext>
              </a:extLst>
            </p:cNvPr>
            <p:cNvSpPr txBox="1"/>
            <p:nvPr/>
          </p:nvSpPr>
          <p:spPr>
            <a:xfrm>
              <a:off x="1431838" y="2328362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3B9083-6697-4722-90F7-70156C5C2316}"/>
                </a:ext>
              </a:extLst>
            </p:cNvPr>
            <p:cNvSpPr txBox="1"/>
            <p:nvPr/>
          </p:nvSpPr>
          <p:spPr>
            <a:xfrm>
              <a:off x="1426972" y="263046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89FED8-1300-49D1-8A67-D2BA06D4F3B9}"/>
                </a:ext>
              </a:extLst>
            </p:cNvPr>
            <p:cNvSpPr txBox="1"/>
            <p:nvPr/>
          </p:nvSpPr>
          <p:spPr>
            <a:xfrm>
              <a:off x="1430827" y="291830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82C096-A2EF-42C9-85C8-C11D58D095EA}"/>
              </a:ext>
            </a:extLst>
          </p:cNvPr>
          <p:cNvSpPr txBox="1"/>
          <p:nvPr/>
        </p:nvSpPr>
        <p:spPr>
          <a:xfrm>
            <a:off x="6878747" y="4286834"/>
            <a:ext cx="152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간단한 소감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B35376-756D-4D06-A8F3-B463C9C97369}"/>
              </a:ext>
            </a:extLst>
          </p:cNvPr>
          <p:cNvSpPr txBox="1"/>
          <p:nvPr/>
        </p:nvSpPr>
        <p:spPr>
          <a:xfrm>
            <a:off x="6878745" y="2923102"/>
            <a:ext cx="1750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0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1BAC66F-54C1-4CC3-933E-A6583DA07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578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0A15F-2E1F-4856-B7D7-6B81B96E4B73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149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E58C4E-9D81-4ACD-9DAA-F7A8D5E41E7D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7BC16-6218-4130-ADBE-8B6CF59664FE}"/>
              </a:ext>
            </a:extLst>
          </p:cNvPr>
          <p:cNvSpPr txBox="1"/>
          <p:nvPr/>
        </p:nvSpPr>
        <p:spPr>
          <a:xfrm>
            <a:off x="2500169" y="2709713"/>
            <a:ext cx="519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감독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키워드별 검색 결과 조회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F976E-D490-45C5-ADD1-3A15BEB57E06}"/>
              </a:ext>
            </a:extLst>
          </p:cNvPr>
          <p:cNvSpPr txBox="1"/>
          <p:nvPr/>
        </p:nvSpPr>
        <p:spPr>
          <a:xfrm>
            <a:off x="2500169" y="3017490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좋아요를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누른 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나의 관심 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17333-9331-48D7-8C72-A51526B66793}"/>
              </a:ext>
            </a:extLst>
          </p:cNvPr>
          <p:cNvSpPr txBox="1"/>
          <p:nvPr/>
        </p:nvSpPr>
        <p:spPr>
          <a:xfrm>
            <a:off x="2500168" y="3325267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작성한 리뷰는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 쓴 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42D44-B032-414C-A168-E2808AED285F}"/>
              </a:ext>
            </a:extLst>
          </p:cNvPr>
          <p:cNvSpPr txBox="1"/>
          <p:nvPr/>
        </p:nvSpPr>
        <p:spPr>
          <a:xfrm>
            <a:off x="2500168" y="3633044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추천 받은 인생영화는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인생영화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F069-222E-4D71-88B1-66A1D1AC42DD}"/>
              </a:ext>
            </a:extLst>
          </p:cNvPr>
          <p:cNvSpPr txBox="1"/>
          <p:nvPr/>
        </p:nvSpPr>
        <p:spPr>
          <a:xfrm>
            <a:off x="2500167" y="3940821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사이드 바의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메뉴를 비동기식으로 처리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31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50E06E97-DD3A-4917-8280-CFF48E162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67398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A581A-47D3-4FAC-AB75-1AF643573020}"/>
              </a:ext>
            </a:extLst>
          </p:cNvPr>
          <p:cNvSpPr txBox="1"/>
          <p:nvPr/>
        </p:nvSpPr>
        <p:spPr>
          <a:xfrm>
            <a:off x="952652" y="1108506"/>
            <a:ext cx="382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8831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75F6A2-EC08-420C-ABD6-2A591DF0BBB1}"/>
              </a:ext>
            </a:extLst>
          </p:cNvPr>
          <p:cNvSpPr txBox="1"/>
          <p:nvPr/>
        </p:nvSpPr>
        <p:spPr>
          <a:xfrm>
            <a:off x="2374334" y="2246925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7DC96-29B1-4E12-B798-6D578B6ADA9A}"/>
              </a:ext>
            </a:extLst>
          </p:cNvPr>
          <p:cNvSpPr txBox="1"/>
          <p:nvPr/>
        </p:nvSpPr>
        <p:spPr>
          <a:xfrm>
            <a:off x="2500169" y="2709713"/>
            <a:ext cx="591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가져온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1000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데이터를 통해 액션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범죄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코미디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SF,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가족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음악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장르의 대표 영화를 도출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EC1A3-B1D2-4B50-BFE2-649ED4D52A7B}"/>
              </a:ext>
            </a:extLst>
          </p:cNvPr>
          <p:cNvSpPr txBox="1"/>
          <p:nvPr/>
        </p:nvSpPr>
        <p:spPr>
          <a:xfrm>
            <a:off x="2500169" y="3232933"/>
            <a:ext cx="5805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장르의 대표 영화는 장르 별로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평점이 높은 순 그리고 최신 순으로 정렬한 후 랜덤으로 지정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2C94-830E-46EC-BDA6-9E64A11DFB54}"/>
              </a:ext>
            </a:extLst>
          </p:cNvPr>
          <p:cNvSpPr txBox="1"/>
          <p:nvPr/>
        </p:nvSpPr>
        <p:spPr>
          <a:xfrm>
            <a:off x="2500169" y="3756153"/>
            <a:ext cx="591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회원에게 각 장르의 대표 영화를 통한 영화 월드컵을 진행하도록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300676-9544-4B74-BBC0-5626FDC8CEAF}"/>
              </a:ext>
            </a:extLst>
          </p:cNvPr>
          <p:cNvSpPr txBox="1"/>
          <p:nvPr/>
        </p:nvSpPr>
        <p:spPr>
          <a:xfrm>
            <a:off x="2500169" y="4063930"/>
            <a:ext cx="604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결승까지 올라간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영화는 공동 우승 처리되며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장르를 기반으로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영화를 회원에게 추천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83EA98-1628-42F8-B35D-770811DFCF55}"/>
              </a:ext>
            </a:extLst>
          </p:cNvPr>
          <p:cNvSpPr txBox="1"/>
          <p:nvPr/>
        </p:nvSpPr>
        <p:spPr>
          <a:xfrm>
            <a:off x="2500169" y="4587150"/>
            <a:ext cx="604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인생영화 추천을 횟수 제한없이 받을 수 있도록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25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455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간단한 소감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AFFDE1-9F72-410A-AA27-E840DEBBF382}"/>
              </a:ext>
            </a:extLst>
          </p:cNvPr>
          <p:cNvSpPr txBox="1"/>
          <p:nvPr/>
        </p:nvSpPr>
        <p:spPr>
          <a:xfrm>
            <a:off x="2360927" y="1850553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9C0CC-169C-489A-B9A9-E46AFE8810FF}"/>
              </a:ext>
            </a:extLst>
          </p:cNvPr>
          <p:cNvSpPr txBox="1"/>
          <p:nvPr/>
        </p:nvSpPr>
        <p:spPr>
          <a:xfrm>
            <a:off x="2360927" y="3822328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E22FB-24BE-49E5-80A0-AD2E26058A13}"/>
              </a:ext>
            </a:extLst>
          </p:cNvPr>
          <p:cNvSpPr txBox="1"/>
          <p:nvPr/>
        </p:nvSpPr>
        <p:spPr>
          <a:xfrm>
            <a:off x="2472905" y="2273605"/>
            <a:ext cx="80522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이번 프로젝트에서 주로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파트를 맡아 기능 구현을 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BE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쪽에서 데이터를 잘 가공하여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넘겨주어야 보다 더 질 높은 디자인이 나올 수 있다는 점을 알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어색하게 나마 비동기식 처리를 구현하려고 노력하였는데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파이썬과는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JS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문법과 코드 실행 순서를 학습할 수 있는 좋은 기회였습니다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끝으로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FE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능력자 형준님과 프로젝트를 하게 돼서 정말 영광이고 미지의 세계인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세계를 형준님을 통해 배울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EEFCB-D34D-43DA-ABB0-2DE71C31F3CB}"/>
              </a:ext>
            </a:extLst>
          </p:cNvPr>
          <p:cNvSpPr txBox="1"/>
          <p:nvPr/>
        </p:nvSpPr>
        <p:spPr>
          <a:xfrm>
            <a:off x="2472906" y="4245381"/>
            <a:ext cx="8052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처음부터 끝까지 빈 파일에서부터 확장해 디자인과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UX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고려해 만들어 본 첫 완성본이다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개발자로서의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역할을 맡아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개발자 홍중이와 협업하여 작업했는데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개발자가 어떠한 고민들을 현업에서 실제로 할 수 있을지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알게된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거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순수 기초 실력을 키우기 위해 부트스트랩을 최소한만 쓰고 대부분의 기능들을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html,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css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그리고 자바스크립트로만 구현했다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지난 일주일 간 내 자신도 놀랄 정도로 정말 실력이 급상승한 게 놀랍다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때 새로운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사람들과도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만나서 프론트 엔드 개발자로서 적어도 인정받을 수 있을 만큼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잡페어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기간동안 역량을 키워보고 싶다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정말 빠르게 지나가면서도 많은 걸 배운 한 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였던거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방학을 잘 보내고 다음주부터 다시 달려야 겠다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!!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938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C8B061-1259-4760-BB1B-C96E36C5B344}"/>
              </a:ext>
            </a:extLst>
          </p:cNvPr>
          <p:cNvSpPr txBox="1"/>
          <p:nvPr/>
        </p:nvSpPr>
        <p:spPr>
          <a:xfrm>
            <a:off x="3236082" y="2829051"/>
            <a:ext cx="5719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 학기 동안 정말 고생하셨습니다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74DD7-8EF4-4BE5-A47A-C07306A9F5B9}"/>
              </a:ext>
            </a:extLst>
          </p:cNvPr>
          <p:cNvSpPr txBox="1"/>
          <p:nvPr/>
        </p:nvSpPr>
        <p:spPr>
          <a:xfrm>
            <a:off x="5499522" y="3429000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351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DF2585-F649-450B-A8A3-C34D083400E6}"/>
              </a:ext>
            </a:extLst>
          </p:cNvPr>
          <p:cNvGrpSpPr/>
          <p:nvPr/>
        </p:nvGrpSpPr>
        <p:grpSpPr>
          <a:xfrm>
            <a:off x="4951127" y="2537600"/>
            <a:ext cx="1440000" cy="1440000"/>
            <a:chOff x="5402510" y="3154261"/>
            <a:chExt cx="1274400" cy="127512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B845F8B-4C02-4FD3-92FB-457ADC2D8B10}"/>
                </a:ext>
              </a:extLst>
            </p:cNvPr>
            <p:cNvSpPr/>
            <p:nvPr/>
          </p:nvSpPr>
          <p:spPr>
            <a:xfrm>
              <a:off x="5402510" y="3154261"/>
              <a:ext cx="1274400" cy="1275126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B032F5-C869-45F4-87D2-71E1299AEE55}"/>
                </a:ext>
              </a:extLst>
            </p:cNvPr>
            <p:cNvSpPr txBox="1"/>
            <p:nvPr/>
          </p:nvSpPr>
          <p:spPr>
            <a:xfrm>
              <a:off x="5725216" y="3614674"/>
              <a:ext cx="628987" cy="3542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B9954D75-CB42-465E-B2A1-80A79334C313}"/>
              </a:ext>
            </a:extLst>
          </p:cNvPr>
          <p:cNvSpPr/>
          <p:nvPr/>
        </p:nvSpPr>
        <p:spPr>
          <a:xfrm>
            <a:off x="7476923" y="2357600"/>
            <a:ext cx="900000" cy="90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D782BB7-44CF-452D-96FC-EEC825EB4F5D}"/>
              </a:ext>
            </a:extLst>
          </p:cNvPr>
          <p:cNvSpPr/>
          <p:nvPr/>
        </p:nvSpPr>
        <p:spPr>
          <a:xfrm>
            <a:off x="6559604" y="930582"/>
            <a:ext cx="756000" cy="756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2C39CB-A954-4307-B811-6434E89DD2A8}"/>
              </a:ext>
            </a:extLst>
          </p:cNvPr>
          <p:cNvSpPr/>
          <p:nvPr/>
        </p:nvSpPr>
        <p:spPr>
          <a:xfrm>
            <a:off x="9172949" y="1512174"/>
            <a:ext cx="1260000" cy="126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92E74CC-D0C1-4BF6-8624-2B3F8572B96A}"/>
              </a:ext>
            </a:extLst>
          </p:cNvPr>
          <p:cNvSpPr/>
          <p:nvPr/>
        </p:nvSpPr>
        <p:spPr>
          <a:xfrm>
            <a:off x="3169605" y="1803437"/>
            <a:ext cx="720000" cy="720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3F0734-ECF7-4CD6-A96C-2B7E6D2E9494}"/>
              </a:ext>
            </a:extLst>
          </p:cNvPr>
          <p:cNvSpPr/>
          <p:nvPr/>
        </p:nvSpPr>
        <p:spPr>
          <a:xfrm>
            <a:off x="2880268" y="3181804"/>
            <a:ext cx="900000" cy="900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BE0A3E-9856-4E0A-A93C-8E41CC44A31B}"/>
              </a:ext>
            </a:extLst>
          </p:cNvPr>
          <p:cNvSpPr/>
          <p:nvPr/>
        </p:nvSpPr>
        <p:spPr>
          <a:xfrm>
            <a:off x="1286620" y="2400075"/>
            <a:ext cx="1044000" cy="1044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A40CAEC-AAC5-4044-A3C7-812229475116}"/>
              </a:ext>
            </a:extLst>
          </p:cNvPr>
          <p:cNvSpPr/>
          <p:nvPr/>
        </p:nvSpPr>
        <p:spPr>
          <a:xfrm>
            <a:off x="7741312" y="3840036"/>
            <a:ext cx="972000" cy="972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EE98C4D-496E-41F5-A057-BB093E7C35F9}"/>
              </a:ext>
            </a:extLst>
          </p:cNvPr>
          <p:cNvSpPr/>
          <p:nvPr/>
        </p:nvSpPr>
        <p:spPr>
          <a:xfrm>
            <a:off x="4651141" y="831564"/>
            <a:ext cx="972000" cy="972000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17FFF19-39D5-4542-82CE-A96232E4AB7F}"/>
              </a:ext>
            </a:extLst>
          </p:cNvPr>
          <p:cNvSpPr/>
          <p:nvPr/>
        </p:nvSpPr>
        <p:spPr>
          <a:xfrm>
            <a:off x="1314416" y="4125453"/>
            <a:ext cx="972000" cy="97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D031-86CC-40B3-873E-17BDBD7F0DA4}"/>
              </a:ext>
            </a:extLst>
          </p:cNvPr>
          <p:cNvSpPr txBox="1"/>
          <p:nvPr/>
        </p:nvSpPr>
        <p:spPr>
          <a:xfrm>
            <a:off x="7665348" y="2653711"/>
            <a:ext cx="54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A9C9FC-E506-4A27-ABBB-1A39498DD760}"/>
              </a:ext>
            </a:extLst>
          </p:cNvPr>
          <p:cNvSpPr txBox="1"/>
          <p:nvPr/>
        </p:nvSpPr>
        <p:spPr>
          <a:xfrm>
            <a:off x="7935701" y="4156759"/>
            <a:ext cx="617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0CDCE-8122-4A57-BB1E-5BF2906CA6A8}"/>
              </a:ext>
            </a:extLst>
          </p:cNvPr>
          <p:cNvSpPr txBox="1"/>
          <p:nvPr/>
        </p:nvSpPr>
        <p:spPr>
          <a:xfrm>
            <a:off x="9254005" y="1957508"/>
            <a:ext cx="10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580F61-D27C-427C-BDF3-6C846BAC9760}"/>
              </a:ext>
            </a:extLst>
          </p:cNvPr>
          <p:cNvSpPr txBox="1"/>
          <p:nvPr/>
        </p:nvSpPr>
        <p:spPr>
          <a:xfrm>
            <a:off x="4842089" y="1139305"/>
            <a:ext cx="59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8A0C97-3A55-48BE-970B-C61A303BF244}"/>
              </a:ext>
            </a:extLst>
          </p:cNvPr>
          <p:cNvSpPr txBox="1"/>
          <p:nvPr/>
        </p:nvSpPr>
        <p:spPr>
          <a:xfrm>
            <a:off x="2926635" y="3444075"/>
            <a:ext cx="80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데이트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021526-5DE6-463D-BA7B-9D4068FB2C63}"/>
              </a:ext>
            </a:extLst>
          </p:cNvPr>
          <p:cNvSpPr txBox="1"/>
          <p:nvPr/>
        </p:nvSpPr>
        <p:spPr>
          <a:xfrm>
            <a:off x="1413132" y="4449870"/>
            <a:ext cx="813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16143-0625-4CAE-9616-6E99950A3654}"/>
              </a:ext>
            </a:extLst>
          </p:cNvPr>
          <p:cNvSpPr txBox="1"/>
          <p:nvPr/>
        </p:nvSpPr>
        <p:spPr>
          <a:xfrm>
            <a:off x="1407699" y="2752798"/>
            <a:ext cx="801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7C6754-F486-4C3E-8FFA-82856A0E07A9}"/>
              </a:ext>
            </a:extLst>
          </p:cNvPr>
          <p:cNvSpPr txBox="1"/>
          <p:nvPr/>
        </p:nvSpPr>
        <p:spPr>
          <a:xfrm>
            <a:off x="6726988" y="1171370"/>
            <a:ext cx="4212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8FD831-1D18-452C-BF10-1B945D97ACDE}"/>
              </a:ext>
            </a:extLst>
          </p:cNvPr>
          <p:cNvSpPr txBox="1"/>
          <p:nvPr/>
        </p:nvSpPr>
        <p:spPr>
          <a:xfrm>
            <a:off x="3189869" y="2020976"/>
            <a:ext cx="679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3B34AC-E535-408C-9C85-AE6C6798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18831">
            <a:off x="9897793" y="2885271"/>
            <a:ext cx="754570" cy="9272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6E4D852-BC57-429A-BD38-5C8F3293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1883">
            <a:off x="10015376" y="625741"/>
            <a:ext cx="754570" cy="927216"/>
          </a:xfrm>
          <a:prstGeom prst="rect">
            <a:avLst/>
          </a:prstGeom>
          <a:noFill/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2DE622-B004-456F-B2EE-31C6C196AD79}"/>
              </a:ext>
            </a:extLst>
          </p:cNvPr>
          <p:cNvCxnSpPr/>
          <p:nvPr/>
        </p:nvCxnSpPr>
        <p:spPr>
          <a:xfrm flipH="1" flipV="1">
            <a:off x="5257554" y="1896250"/>
            <a:ext cx="116426" cy="51064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B31674A-29A9-4DF4-93FB-CA0D602FD4ED}"/>
              </a:ext>
            </a:extLst>
          </p:cNvPr>
          <p:cNvCxnSpPr>
            <a:cxnSpLocks/>
          </p:cNvCxnSpPr>
          <p:nvPr/>
        </p:nvCxnSpPr>
        <p:spPr>
          <a:xfrm flipH="1" flipV="1">
            <a:off x="3936921" y="2376856"/>
            <a:ext cx="791669" cy="43074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CC1B31-DDF6-4505-8602-5BE507DB6B9D}"/>
              </a:ext>
            </a:extLst>
          </p:cNvPr>
          <p:cNvCxnSpPr>
            <a:cxnSpLocks/>
          </p:cNvCxnSpPr>
          <p:nvPr/>
        </p:nvCxnSpPr>
        <p:spPr>
          <a:xfrm flipH="1">
            <a:off x="3908879" y="3542736"/>
            <a:ext cx="839354" cy="16625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E7C640F-D704-4D86-AF26-18D6D1976453}"/>
              </a:ext>
            </a:extLst>
          </p:cNvPr>
          <p:cNvCxnSpPr>
            <a:cxnSpLocks/>
          </p:cNvCxnSpPr>
          <p:nvPr/>
        </p:nvCxnSpPr>
        <p:spPr>
          <a:xfrm flipH="1" flipV="1">
            <a:off x="2336755" y="3227554"/>
            <a:ext cx="450480" cy="24705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E9CB3B8-665B-4B58-B87B-D5B44D9707D4}"/>
              </a:ext>
            </a:extLst>
          </p:cNvPr>
          <p:cNvCxnSpPr>
            <a:cxnSpLocks/>
          </p:cNvCxnSpPr>
          <p:nvPr/>
        </p:nvCxnSpPr>
        <p:spPr>
          <a:xfrm flipH="1">
            <a:off x="2356183" y="4081804"/>
            <a:ext cx="479881" cy="2893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BA44D1-A487-469C-BDAE-35281DB29559}"/>
              </a:ext>
            </a:extLst>
          </p:cNvPr>
          <p:cNvCxnSpPr>
            <a:cxnSpLocks/>
          </p:cNvCxnSpPr>
          <p:nvPr/>
        </p:nvCxnSpPr>
        <p:spPr>
          <a:xfrm flipV="1">
            <a:off x="6251597" y="1803437"/>
            <a:ext cx="502824" cy="73416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FB563F5-BA81-4CE0-AE20-B389A005251B}"/>
              </a:ext>
            </a:extLst>
          </p:cNvPr>
          <p:cNvCxnSpPr>
            <a:cxnSpLocks/>
          </p:cNvCxnSpPr>
          <p:nvPr/>
        </p:nvCxnSpPr>
        <p:spPr>
          <a:xfrm flipV="1">
            <a:off x="6503009" y="2961488"/>
            <a:ext cx="812595" cy="12986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6AB879D-FB71-4F84-AA4C-96E4D0844747}"/>
              </a:ext>
            </a:extLst>
          </p:cNvPr>
          <p:cNvCxnSpPr>
            <a:cxnSpLocks/>
          </p:cNvCxnSpPr>
          <p:nvPr/>
        </p:nvCxnSpPr>
        <p:spPr>
          <a:xfrm>
            <a:off x="6419531" y="3783544"/>
            <a:ext cx="1142455" cy="44294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F20A7A7-5160-4926-B003-C4F5D7270736}"/>
              </a:ext>
            </a:extLst>
          </p:cNvPr>
          <p:cNvCxnSpPr>
            <a:cxnSpLocks/>
          </p:cNvCxnSpPr>
          <p:nvPr/>
        </p:nvCxnSpPr>
        <p:spPr>
          <a:xfrm flipV="1">
            <a:off x="8473824" y="2448519"/>
            <a:ext cx="625601" cy="14983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B166E32-97DE-4C3D-B91F-70C4883B4EE0}"/>
              </a:ext>
            </a:extLst>
          </p:cNvPr>
          <p:cNvCxnSpPr>
            <a:cxnSpLocks/>
          </p:cNvCxnSpPr>
          <p:nvPr/>
        </p:nvCxnSpPr>
        <p:spPr>
          <a:xfrm>
            <a:off x="7973160" y="3341939"/>
            <a:ext cx="127131" cy="4137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497FEFC-6E9D-4531-942C-52D912CEBF76}"/>
              </a:ext>
            </a:extLst>
          </p:cNvPr>
          <p:cNvCxnSpPr>
            <a:cxnSpLocks/>
          </p:cNvCxnSpPr>
          <p:nvPr/>
        </p:nvCxnSpPr>
        <p:spPr>
          <a:xfrm flipV="1">
            <a:off x="8616016" y="2904360"/>
            <a:ext cx="864392" cy="9431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A8A53C49-E5B0-4E01-925B-0FACEE6722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9121050" y="1651977"/>
            <a:ext cx="382553" cy="38255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4F5756C-6992-4B20-A3F4-D4402DDB4314}"/>
              </a:ext>
            </a:extLst>
          </p:cNvPr>
          <p:cNvSpPr txBox="1"/>
          <p:nvPr/>
        </p:nvSpPr>
        <p:spPr>
          <a:xfrm>
            <a:off x="8826991" y="708868"/>
            <a:ext cx="135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어바웃타임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09F028-265A-4B65-9963-896E63780BE2}"/>
              </a:ext>
            </a:extLst>
          </p:cNvPr>
          <p:cNvSpPr txBox="1"/>
          <p:nvPr/>
        </p:nvSpPr>
        <p:spPr>
          <a:xfrm>
            <a:off x="10624495" y="3160149"/>
            <a:ext cx="124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블랙스완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10A237-5756-4023-99E4-9BEADC8852A3}"/>
              </a:ext>
            </a:extLst>
          </p:cNvPr>
          <p:cNvSpPr txBox="1"/>
          <p:nvPr/>
        </p:nvSpPr>
        <p:spPr>
          <a:xfrm>
            <a:off x="1894652" y="5849461"/>
            <a:ext cx="84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누군가의 인생에 감동을 주고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힐링을 시켜줄 수 있는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＇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찾아주자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 ]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891F36-7BA9-49F2-92B0-0DE945036E99}"/>
              </a:ext>
            </a:extLst>
          </p:cNvPr>
          <p:cNvSpPr txBox="1"/>
          <p:nvPr/>
        </p:nvSpPr>
        <p:spPr>
          <a:xfrm>
            <a:off x="5231824" y="5285473"/>
            <a:ext cx="1728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브레인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스토밍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결과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9CEDEC1-B5AE-47A0-A489-61D9CEDF95A3}"/>
              </a:ext>
            </a:extLst>
          </p:cNvPr>
          <p:cNvCxnSpPr>
            <a:cxnSpLocks/>
          </p:cNvCxnSpPr>
          <p:nvPr/>
        </p:nvCxnSpPr>
        <p:spPr>
          <a:xfrm flipH="1" flipV="1">
            <a:off x="2356183" y="1841816"/>
            <a:ext cx="692810" cy="18166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718CA641-4F30-4E7B-A2AC-67EFC906E16D}"/>
              </a:ext>
            </a:extLst>
          </p:cNvPr>
          <p:cNvSpPr/>
          <p:nvPr/>
        </p:nvSpPr>
        <p:spPr>
          <a:xfrm>
            <a:off x="1640967" y="1423941"/>
            <a:ext cx="612000" cy="61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D8B856-D802-483D-A589-7257961DFC49}"/>
              </a:ext>
            </a:extLst>
          </p:cNvPr>
          <p:cNvSpPr txBox="1"/>
          <p:nvPr/>
        </p:nvSpPr>
        <p:spPr>
          <a:xfrm>
            <a:off x="1640421" y="1619484"/>
            <a:ext cx="646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SSAFY</a:t>
            </a:r>
            <a:endParaRPr lang="ko-KR" altLang="en-US" sz="105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63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1748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0A082-D40B-46F7-9C3F-87F7A9A7DE75}"/>
              </a:ext>
            </a:extLst>
          </p:cNvPr>
          <p:cNvSpPr txBox="1"/>
          <p:nvPr/>
        </p:nvSpPr>
        <p:spPr>
          <a:xfrm>
            <a:off x="5062704" y="2210935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vigator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EF89-0CF2-4B39-B6C7-747DED5E9FE1}"/>
              </a:ext>
            </a:extLst>
          </p:cNvPr>
          <p:cNvSpPr txBox="1"/>
          <p:nvPr/>
        </p:nvSpPr>
        <p:spPr>
          <a:xfrm>
            <a:off x="5431586" y="3167390"/>
            <a:ext cx="1328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</a:t>
            </a:r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vie</a:t>
            </a:r>
            <a:endParaRPr lang="ko-KR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251CD-EF33-49F9-BDE3-58AC2C4B0B3E}"/>
              </a:ext>
            </a:extLst>
          </p:cNvPr>
          <p:cNvSpPr txBox="1"/>
          <p:nvPr/>
        </p:nvSpPr>
        <p:spPr>
          <a:xfrm>
            <a:off x="5895463" y="2734155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24255-2CCD-4E1A-9010-8DD46C3BD6A5}"/>
              </a:ext>
            </a:extLst>
          </p:cNvPr>
          <p:cNvSpPr txBox="1"/>
          <p:nvPr/>
        </p:nvSpPr>
        <p:spPr>
          <a:xfrm>
            <a:off x="5895462" y="3600626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02825-4BFA-48DE-87DD-E3238F84D802}"/>
              </a:ext>
            </a:extLst>
          </p:cNvPr>
          <p:cNvSpPr txBox="1"/>
          <p:nvPr/>
        </p:nvSpPr>
        <p:spPr>
          <a:xfrm>
            <a:off x="5393722" y="4120435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Navie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99C863-DF94-42AB-9FA8-99811A68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5135542" y="4031322"/>
            <a:ext cx="382553" cy="3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3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79A78C24-1E1E-4737-8E1F-42E1F7782CEF}"/>
              </a:ext>
            </a:extLst>
          </p:cNvPr>
          <p:cNvSpPr/>
          <p:nvPr/>
        </p:nvSpPr>
        <p:spPr>
          <a:xfrm>
            <a:off x="4296000" y="3057616"/>
            <a:ext cx="3600000" cy="360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88BDC752-4BBC-40EC-A2C4-C2BA00D0A5FD}"/>
              </a:ext>
            </a:extLst>
          </p:cNvPr>
          <p:cNvSpPr/>
          <p:nvPr/>
        </p:nvSpPr>
        <p:spPr>
          <a:xfrm>
            <a:off x="2496000" y="1138460"/>
            <a:ext cx="3600000" cy="360000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2CC58F-75FD-47DB-A38D-2AD6B1D4BECD}"/>
              </a:ext>
            </a:extLst>
          </p:cNvPr>
          <p:cNvSpPr/>
          <p:nvPr/>
        </p:nvSpPr>
        <p:spPr>
          <a:xfrm>
            <a:off x="6096000" y="1221026"/>
            <a:ext cx="3600000" cy="3600000"/>
          </a:xfrm>
          <a:prstGeom prst="ellipse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77708-188F-48B9-AB1C-BB30DA8BC4AE}"/>
              </a:ext>
            </a:extLst>
          </p:cNvPr>
          <p:cNvSpPr txBox="1"/>
          <p:nvPr/>
        </p:nvSpPr>
        <p:spPr>
          <a:xfrm>
            <a:off x="3657573" y="1407321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AA4EE-039C-4823-BE9B-CFBD555D6BE2}"/>
              </a:ext>
            </a:extLst>
          </p:cNvPr>
          <p:cNvSpPr txBox="1"/>
          <p:nvPr/>
        </p:nvSpPr>
        <p:spPr>
          <a:xfrm>
            <a:off x="7342910" y="1407321"/>
            <a:ext cx="125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(FE)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7CB966-29F9-4403-B819-E34D0C380999}"/>
              </a:ext>
            </a:extLst>
          </p:cNvPr>
          <p:cNvSpPr txBox="1"/>
          <p:nvPr/>
        </p:nvSpPr>
        <p:spPr>
          <a:xfrm>
            <a:off x="5740501" y="3244334"/>
            <a:ext cx="7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DC5B8F-8BE0-4AD2-80E4-613B626DC538}"/>
              </a:ext>
            </a:extLst>
          </p:cNvPr>
          <p:cNvSpPr txBox="1"/>
          <p:nvPr/>
        </p:nvSpPr>
        <p:spPr>
          <a:xfrm>
            <a:off x="2935297" y="1814301"/>
            <a:ext cx="272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‘TMDB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사용하여 데이터베이스 구축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91309-3463-4097-A240-44C6481111A5}"/>
              </a:ext>
            </a:extLst>
          </p:cNvPr>
          <p:cNvSpPr txBox="1"/>
          <p:nvPr/>
        </p:nvSpPr>
        <p:spPr>
          <a:xfrm>
            <a:off x="6805917" y="1826732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Caroussel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사용한 인덱스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BA6DB1-519E-4102-B69A-37B38B2D4B7C}"/>
              </a:ext>
            </a:extLst>
          </p:cNvPr>
          <p:cNvSpPr txBox="1"/>
          <p:nvPr/>
        </p:nvSpPr>
        <p:spPr>
          <a:xfrm>
            <a:off x="4876877" y="3726989"/>
            <a:ext cx="2438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추천 알고리즘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CBCE70-6270-475A-B35A-F761E21A3FDB}"/>
              </a:ext>
            </a:extLst>
          </p:cNvPr>
          <p:cNvGrpSpPr/>
          <p:nvPr/>
        </p:nvGrpSpPr>
        <p:grpSpPr>
          <a:xfrm>
            <a:off x="7848487" y="3099241"/>
            <a:ext cx="240171" cy="753080"/>
            <a:chOff x="1222973" y="4629152"/>
            <a:chExt cx="240171" cy="7530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F88EE7-A4A4-4156-825F-A263DA006BEB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FE8013-72A4-49CE-8F7D-8114025EECD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856F1C-62FD-46B3-BD1C-9DF694400DE2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AAB0D5-6044-4814-8D5E-FE8C5EC08B42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2C84A4-80BA-4AB7-A095-0A0C24D331F4}"/>
              </a:ext>
            </a:extLst>
          </p:cNvPr>
          <p:cNvSpPr txBox="1"/>
          <p:nvPr/>
        </p:nvSpPr>
        <p:spPr>
          <a:xfrm>
            <a:off x="6805917" y="2836880"/>
            <a:ext cx="232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8FC7C0-81C0-45A7-BAD7-397736E5D65C}"/>
              </a:ext>
            </a:extLst>
          </p:cNvPr>
          <p:cNvSpPr txBox="1"/>
          <p:nvPr/>
        </p:nvSpPr>
        <p:spPr>
          <a:xfrm>
            <a:off x="6805917" y="2305794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적용한 로그인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7A0C5-AE0D-499E-BBAA-6B377D9C023D}"/>
              </a:ext>
            </a:extLst>
          </p:cNvPr>
          <p:cNvSpPr txBox="1"/>
          <p:nvPr/>
        </p:nvSpPr>
        <p:spPr>
          <a:xfrm>
            <a:off x="2918231" y="2319207"/>
            <a:ext cx="301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‘Django 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allauth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이용하여 비밀번호 찾기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5032CF-3696-4320-8F15-12ACF5BEA129}"/>
              </a:ext>
            </a:extLst>
          </p:cNvPr>
          <p:cNvSpPr txBox="1"/>
          <p:nvPr/>
        </p:nvSpPr>
        <p:spPr>
          <a:xfrm>
            <a:off x="2918231" y="2823234"/>
            <a:ext cx="3011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‘JS’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영화 월드컵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768CA0-D645-4A09-860B-00A96E177B0B}"/>
              </a:ext>
            </a:extLst>
          </p:cNvPr>
          <p:cNvGrpSpPr/>
          <p:nvPr/>
        </p:nvGrpSpPr>
        <p:grpSpPr>
          <a:xfrm>
            <a:off x="4175915" y="3130507"/>
            <a:ext cx="240171" cy="753080"/>
            <a:chOff x="1222973" y="4629152"/>
            <a:chExt cx="240171" cy="7530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5BB85F-EA6F-4ACB-A978-962D69A5AC57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F0141D9-62CD-4FD7-92C6-2E39B9BFC579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81CFF0-7CB6-4802-8DC8-8BE41B1201B9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E97E6B-6C29-4E5F-BBB7-F20E9FD62438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9E3A6AB-4CEB-4C97-B230-90AED2D1B074}"/>
              </a:ext>
            </a:extLst>
          </p:cNvPr>
          <p:cNvSpPr txBox="1"/>
          <p:nvPr/>
        </p:nvSpPr>
        <p:spPr>
          <a:xfrm>
            <a:off x="4876876" y="4055755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 등 카테고리별 검색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818367-B2CE-4BAA-854A-15F6CA973B69}"/>
              </a:ext>
            </a:extLst>
          </p:cNvPr>
          <p:cNvSpPr txBox="1"/>
          <p:nvPr/>
        </p:nvSpPr>
        <p:spPr>
          <a:xfrm>
            <a:off x="4876876" y="4540593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서로의 개발 결과물에 대한 객관적인 피드백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9E9BDC-3AB4-4136-BC10-07941C2A4DBF}"/>
              </a:ext>
            </a:extLst>
          </p:cNvPr>
          <p:cNvGrpSpPr/>
          <p:nvPr/>
        </p:nvGrpSpPr>
        <p:grpSpPr>
          <a:xfrm>
            <a:off x="5975913" y="4998136"/>
            <a:ext cx="240171" cy="753080"/>
            <a:chOff x="1222973" y="4629152"/>
            <a:chExt cx="240171" cy="7530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BBEFB6-8C4C-4FB0-96E8-80D1896B8C1F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C19EACB-DFEC-4280-BE51-2A677984CCF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92BD82-60C6-46B0-B31C-574150808478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64C8B6-FBAD-4D3E-8CF0-BF08A2BA8173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59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9F3F13B7-EC19-4F87-A5C4-45FEF9241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418581"/>
              </p:ext>
            </p:extLst>
          </p:nvPr>
        </p:nvGraphicFramePr>
        <p:xfrm>
          <a:off x="1896945" y="1821625"/>
          <a:ext cx="1241738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A867C54-4B7E-4747-AA8D-4AE3333F0C89}"/>
              </a:ext>
            </a:extLst>
          </p:cNvPr>
          <p:cNvSpPr txBox="1"/>
          <p:nvPr/>
        </p:nvSpPr>
        <p:spPr>
          <a:xfrm>
            <a:off x="3499808" y="1929783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일지를 꾸준하게 작성하여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서로의 개발 현황을 공유합니다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8D579-D6DE-4909-9989-EA1482E861BE}"/>
              </a:ext>
            </a:extLst>
          </p:cNvPr>
          <p:cNvSpPr txBox="1"/>
          <p:nvPr/>
        </p:nvSpPr>
        <p:spPr>
          <a:xfrm>
            <a:off x="3499808" y="2253445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이슈가 발생하면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즉시 공유하여 함께 해결하기 위해 노력합니다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8CE38B-25E3-499A-8AF1-F678359315D2}"/>
              </a:ext>
            </a:extLst>
          </p:cNvPr>
          <p:cNvSpPr txBox="1"/>
          <p:nvPr/>
        </p:nvSpPr>
        <p:spPr>
          <a:xfrm>
            <a:off x="3499807" y="2562083"/>
            <a:ext cx="6617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Commit message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규칙을 지킵니다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ex)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날짜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변경유형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[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변경사항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]  </a:t>
            </a:r>
          </a:p>
        </p:txBody>
      </p:sp>
      <p:graphicFrame>
        <p:nvGraphicFramePr>
          <p:cNvPr id="18" name="Chart 2">
            <a:extLst>
              <a:ext uri="{FF2B5EF4-FFF2-40B4-BE49-F238E27FC236}">
                <a16:creationId xmlns:a16="http://schemas.microsoft.com/office/drawing/2014/main" id="{F67E0022-948E-4AE0-A167-D821DB18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896048"/>
              </p:ext>
            </p:extLst>
          </p:nvPr>
        </p:nvGraphicFramePr>
        <p:xfrm>
          <a:off x="1792509" y="3921951"/>
          <a:ext cx="1346174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5FF99B0-511F-48FA-B3FB-1A9AE1147C76}"/>
              </a:ext>
            </a:extLst>
          </p:cNvPr>
          <p:cNvSpPr txBox="1"/>
          <p:nvPr/>
        </p:nvSpPr>
        <p:spPr>
          <a:xfrm>
            <a:off x="3499808" y="4171386"/>
            <a:ext cx="573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Look &amp; Feel,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보고 느끼는 것을 최우선으로 생각합니다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9DFAF-6B62-4ABD-A2C6-1E7A7CCD246D}"/>
              </a:ext>
            </a:extLst>
          </p:cNvPr>
          <p:cNvSpPr txBox="1"/>
          <p:nvPr/>
        </p:nvSpPr>
        <p:spPr>
          <a:xfrm>
            <a:off x="3499808" y="4479163"/>
            <a:ext cx="3112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일관된 디자인 컨셉을 유지합니다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3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7556BC-5B2B-462C-94F5-587DF37175BB}"/>
              </a:ext>
            </a:extLst>
          </p:cNvPr>
          <p:cNvGrpSpPr/>
          <p:nvPr/>
        </p:nvGrpSpPr>
        <p:grpSpPr>
          <a:xfrm>
            <a:off x="1035920" y="1627581"/>
            <a:ext cx="4600575" cy="3602837"/>
            <a:chOff x="819150" y="1495425"/>
            <a:chExt cx="4600575" cy="360283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1D2CE27-E169-44C2-9303-A3182AA45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3" t="59281" r="-3409" b="256"/>
            <a:stretch/>
          </p:blipFill>
          <p:spPr>
            <a:xfrm>
              <a:off x="2467252" y="3534191"/>
              <a:ext cx="1321271" cy="13553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9D40E8-5C98-40FF-AC25-4F2BEFE69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4" y="2092960"/>
              <a:ext cx="3429788" cy="1336040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082EF9C-48EB-40B8-A317-A889972E68BE}"/>
                </a:ext>
              </a:extLst>
            </p:cNvPr>
            <p:cNvSpPr/>
            <p:nvPr/>
          </p:nvSpPr>
          <p:spPr>
            <a:xfrm>
              <a:off x="819150" y="1495425"/>
              <a:ext cx="4600575" cy="3602837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9C4D8D-CF1D-4FF2-B371-AD7F6555A006}"/>
              </a:ext>
            </a:extLst>
          </p:cNvPr>
          <p:cNvGrpSpPr/>
          <p:nvPr/>
        </p:nvGrpSpPr>
        <p:grpSpPr>
          <a:xfrm>
            <a:off x="7284018" y="786923"/>
            <a:ext cx="3872062" cy="3345739"/>
            <a:chOff x="7234089" y="959561"/>
            <a:chExt cx="3872062" cy="334573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D6E1F1-C823-40F5-8BAE-D09E01D8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353" y="1102877"/>
              <a:ext cx="1693534" cy="16935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B5C714-C7FA-4D18-9A55-98D5CC9A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734" y="2780631"/>
              <a:ext cx="3003609" cy="1188928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14F15BD-BBC0-4B20-8B25-5A76C201ACDE}"/>
                </a:ext>
              </a:extLst>
            </p:cNvPr>
            <p:cNvSpPr/>
            <p:nvPr/>
          </p:nvSpPr>
          <p:spPr>
            <a:xfrm>
              <a:off x="7234089" y="959561"/>
              <a:ext cx="3872062" cy="3345739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68537C-05B0-4A74-8B7D-5B119C4E3F15}"/>
              </a:ext>
            </a:extLst>
          </p:cNvPr>
          <p:cNvGrpSpPr/>
          <p:nvPr/>
        </p:nvGrpSpPr>
        <p:grpSpPr>
          <a:xfrm>
            <a:off x="7284018" y="4711346"/>
            <a:ext cx="3872062" cy="1790700"/>
            <a:chOff x="7284019" y="4600576"/>
            <a:chExt cx="3872062" cy="17907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E253512-6FC9-4828-A070-50B1C17FD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174" y="5149953"/>
              <a:ext cx="2968587" cy="927061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C3A5431-9FF2-4DF1-AE44-57276BFE2DCB}"/>
                </a:ext>
              </a:extLst>
            </p:cNvPr>
            <p:cNvSpPr/>
            <p:nvPr/>
          </p:nvSpPr>
          <p:spPr>
            <a:xfrm>
              <a:off x="7284019" y="4600576"/>
              <a:ext cx="3872062" cy="1790700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B8524CD-2405-40A7-8FC5-E29753B53175}"/>
              </a:ext>
            </a:extLst>
          </p:cNvPr>
          <p:cNvCxnSpPr>
            <a:cxnSpLocks/>
          </p:cNvCxnSpPr>
          <p:nvPr/>
        </p:nvCxnSpPr>
        <p:spPr>
          <a:xfrm>
            <a:off x="5334000" y="3142056"/>
            <a:ext cx="22352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E65213D-935B-4B79-B0B8-7B9A9E99E2A9}"/>
              </a:ext>
            </a:extLst>
          </p:cNvPr>
          <p:cNvCxnSpPr>
            <a:cxnSpLocks/>
          </p:cNvCxnSpPr>
          <p:nvPr/>
        </p:nvCxnSpPr>
        <p:spPr>
          <a:xfrm flipH="1">
            <a:off x="9220049" y="3850219"/>
            <a:ext cx="28" cy="118924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E6A8-301B-4677-A3D6-8F55F7DF250E}"/>
              </a:ext>
            </a:extLst>
          </p:cNvPr>
          <p:cNvSpPr txBox="1"/>
          <p:nvPr/>
        </p:nvSpPr>
        <p:spPr>
          <a:xfrm>
            <a:off x="1229834" y="1711479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client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5C61EA-778D-4353-9065-59CA399AC488}"/>
              </a:ext>
            </a:extLst>
          </p:cNvPr>
          <p:cNvSpPr txBox="1"/>
          <p:nvPr/>
        </p:nvSpPr>
        <p:spPr>
          <a:xfrm>
            <a:off x="7486355" y="819302"/>
            <a:ext cx="99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FA59A1-ED0B-4A54-9D49-65E88DA4D79A}"/>
              </a:ext>
            </a:extLst>
          </p:cNvPr>
          <p:cNvSpPr txBox="1"/>
          <p:nvPr/>
        </p:nvSpPr>
        <p:spPr>
          <a:xfrm>
            <a:off x="7284016" y="4763138"/>
            <a:ext cx="139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database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7EEC04C-E8D6-4F18-B11B-3B09EE9C69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50C0072-E758-46EA-AAA2-247DC8718104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97D275A-AC16-426D-B3F6-CF97DCFFCD9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821D778-48CB-43F9-8887-E63D644EAA17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596FCA-D40B-4313-8C9A-291BC7BE3DE0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AAE4B0-68B9-4E32-8EE9-1CB75A2D83E1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38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096163" cy="693621"/>
            <a:chOff x="678882" y="3900990"/>
            <a:chExt cx="309616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3442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F1CC0A-3D7E-4F6E-BD36-2ED3EA761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1" y1="6408" x2="30826" y2="26528"/>
                        <a14:foregroundMark x1="6685" y1="41133" x2="30548" y2="59911"/>
                        <a14:foregroundMark x1="37419" y1="40238" x2="61838" y2="60060"/>
                        <a14:foregroundMark x1="69174" y1="8048" x2="94708" y2="28316"/>
                        <a14:foregroundMark x1="95636" y1="5514" x2="95636" y2="5514"/>
                        <a14:foregroundMark x1="68617" y1="39046" x2="94986" y2="60954"/>
                        <a14:foregroundMark x1="63324" y1="37854" x2="63324" y2="37854"/>
                        <a14:foregroundMark x1="95636" y1="37407" x2="95636" y2="37407"/>
                        <a14:foregroundMark x1="5292" y1="71684" x2="31383" y2="93294"/>
                        <a14:foregroundMark x1="37326" y1="71833" x2="61096" y2="91952"/>
                        <a14:foregroundMark x1="20334" y1="80030" x2="27948" y2="86289"/>
                        <a14:foregroundMark x1="68338" y1="71237" x2="95543" y2="93443"/>
                        <a14:foregroundMark x1="63324" y1="70343" x2="63324" y2="70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3" y="2456413"/>
            <a:ext cx="5137242" cy="3200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5EFFFB-19D9-4305-882F-6D70737F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3440" y1="5804" x2="35526" y2="29167"/>
                        <a14:foregroundMark x1="95395" y1="5208" x2="68609" y2="29018"/>
                        <a14:foregroundMark x1="30451" y1="38244" x2="4793" y2="60119"/>
                        <a14:foregroundMark x1="63252" y1="37351" x2="36090" y2="61607"/>
                        <a14:foregroundMark x1="95677" y1="38244" x2="68139" y2="62351"/>
                        <a14:foregroundMark x1="30357" y1="70089" x2="4323" y2="90179"/>
                        <a14:foregroundMark x1="62876" y1="69494" x2="36466" y2="92857"/>
                        <a14:foregroundMark x1="74342" y1="39286" x2="83365" y2="48661"/>
                        <a14:foregroundMark x1="95677" y1="69494" x2="68703" y2="92857"/>
                        <a14:foregroundMark x1="73778" y1="74851" x2="83647" y2="79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95" y="2875746"/>
            <a:ext cx="5356303" cy="3382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BDC479-5A6C-4C36-AFC6-6CB1B203E732}"/>
              </a:ext>
            </a:extLst>
          </p:cNvPr>
          <p:cNvSpPr txBox="1"/>
          <p:nvPr/>
        </p:nvSpPr>
        <p:spPr>
          <a:xfrm>
            <a:off x="1186415" y="1853455"/>
            <a:ext cx="561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Figma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Community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있는 여러 템플릿을 재가공하여 제작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13F4CE-E5B8-4671-81CD-E710211B0262}"/>
              </a:ext>
            </a:extLst>
          </p:cNvPr>
          <p:cNvSpPr txBox="1"/>
          <p:nvPr/>
        </p:nvSpPr>
        <p:spPr>
          <a:xfrm>
            <a:off x="1186415" y="1450626"/>
            <a:ext cx="305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영화 사이트들의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참고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90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C25503-AFD0-4C9E-8149-8D378D0A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60" y="1596038"/>
            <a:ext cx="7093315" cy="4737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E12A24-681D-49A5-9B60-2246E6E646BA}"/>
              </a:ext>
            </a:extLst>
          </p:cNvPr>
          <p:cNvSpPr txBox="1"/>
          <p:nvPr/>
        </p:nvSpPr>
        <p:spPr>
          <a:xfrm>
            <a:off x="461925" y="2216087"/>
            <a:ext cx="3671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테이블은 노란색으로 표시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149D75-0632-48DB-8B95-824BA5506600}"/>
              </a:ext>
            </a:extLst>
          </p:cNvPr>
          <p:cNvSpPr txBox="1"/>
          <p:nvPr/>
        </p:nvSpPr>
        <p:spPr>
          <a:xfrm>
            <a:off x="461925" y="4243988"/>
            <a:ext cx="383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구현을 하는 중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필드나 테이블을 추가하면서 지속적으로 수정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8C42B-EDFE-4551-AFBF-E2DF5CF84D4E}"/>
              </a:ext>
            </a:extLst>
          </p:cNvPr>
          <p:cNvSpPr txBox="1"/>
          <p:nvPr/>
        </p:nvSpPr>
        <p:spPr>
          <a:xfrm>
            <a:off x="461925" y="3014594"/>
            <a:ext cx="383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하나의 영화에 여러 개의 관계를 가지면서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요소 하나에 여러 개의 영화가 관계를 가진다면 연계 테이블을 설계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16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와이드스크린</PresentationFormat>
  <Paragraphs>198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맑은 고딕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6030hong@gmail.com</dc:creator>
  <cp:lastModifiedBy>6030hong@gmail.com</cp:lastModifiedBy>
  <cp:revision>62</cp:revision>
  <dcterms:created xsi:type="dcterms:W3CDTF">2021-11-24T14:05:56Z</dcterms:created>
  <dcterms:modified xsi:type="dcterms:W3CDTF">2021-12-05T02:58:05Z</dcterms:modified>
</cp:coreProperties>
</file>